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6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99CD6-8089-4124-9DAA-BF8F2D0BE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BBC7C-22DE-4C56-BAEF-B7724A684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8DBD3-790E-4358-B135-3D5CC162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747AE-A126-48B1-BC3E-3A610398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62DAE-E76E-4D9D-B161-AD3E1010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92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D14D-0D0F-4C0A-A7D2-E4A7DD9D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92CF8-9424-40F2-9E78-E9C5E5F48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78906-62DD-4EF2-B5D3-2BD9E4C6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35BFB-580D-4912-A085-A8601C7C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6A740-6359-4899-8D3B-CC7A008F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287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A519DA-D14C-4BC6-85DD-02EF8559E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EBA21-2DA7-4873-8185-7453F9E6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C5C64-1749-4BE8-88FA-C6787652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86C2F-7881-48A0-92FA-B95944D68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7BEDB-9394-45C5-8662-A0568D5A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40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A190-9248-46E7-81C0-D70B85A9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B51C5-3C2F-4807-973C-2A149E14F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01A6E-3840-4F19-9960-90F94BF45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71A63-9433-49BB-BC86-E246B029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7585C-837C-4190-A313-BD90EE9D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35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300DB-A647-4994-8BC8-538B5AB8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A9D18-9509-4839-8DB4-384FCE242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2C049-79DB-474A-86FB-185AECDF6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3934-EC99-440A-8393-3256AD2E4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C7042-5D50-44A8-9C06-B7325214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013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28BD-C1F3-4081-842A-2C1888F2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226BB-7BD4-462D-A314-203A691A1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1EEBA-A521-4B04-83D5-8D156C969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ACED3-8CD4-4635-A3CB-8B3E45B9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E811E-B8BD-47D0-B32B-07574BD7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44DED-9D65-4010-ACDF-0733CD4B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0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21153-0D17-4587-8E6A-EEB7CA629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87EC-C673-42A4-89AE-516A05965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EC061-BC8A-47AA-A65C-349AD07A0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F9FDDF-CCAC-499F-94EE-1821D4AE9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0CA0D-C122-4CE5-8DC2-A063567B9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0D8C97-7CAD-4E5B-9DC6-800C41FD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FD56B1-3CC7-447E-801D-9C4DFB56B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A630A-73AB-4101-A200-D95F25EF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634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08F87-AEE0-48FB-A0DD-44B9E9D06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A978AC-2D32-41FC-92E5-1C522A123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84F3B-CEFB-41C4-80D3-145B275F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8DA05-E5DB-4AC1-9791-81BBEAB3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11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3E8D78-E9A0-4AC2-9B6B-A2579CC8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EAF753-1E19-4A36-9618-970CF306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B77D58-A035-4610-A212-C7AF03DC5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512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52602-0701-42A8-8ADC-77F10A123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71BCF-50C7-4700-BF8C-56057EC5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7EFE9-8E4A-442F-A490-BCC74D2E4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14AD-F0F5-4602-8F1A-648A53AE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2449A-712E-4E52-854B-7A392AF2B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334D-44A7-4467-9D95-49DBB9AF6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685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E131B-DDD3-4639-B846-AC520274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D5D71-DBEF-448B-9BE7-C4B6E1C58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873D7-BF02-4405-A04A-12BA0633D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8EB9A-BE91-408A-AFFB-C2DADA9F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9F1F8-B928-4948-AA92-5C8E11AB8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B1607-B5B7-4ADA-BF47-CADFACED0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21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EABD38-5A27-4362-A4A0-3FFEBBE0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D2819-EA1C-4334-9A8B-20361FBA1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DACD3-F390-418E-9246-36C944F38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DE83F-F89C-434F-8525-AB646773A2F8}" type="datetimeFigureOut">
              <a:rPr lang="en-IN" smtClean="0"/>
              <a:t>29-04-2020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EA638-1700-49B7-B518-BBA5B728F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4CB99-6A87-4321-91A7-F42C10B91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78AE3-2494-4579-994B-C8A178C8AC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912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92DA1-BF1E-4576-9B7F-5D516547D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5324A-9A4F-4A10-8D16-957BEA537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57768DA-A52E-45DD-8A8B-87EA37B5F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3416-0DF9-4F2F-AEAE-B3FF6C4B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07A48-4DE9-4C28-B9B7-886634D47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E6B29A-316D-470A-9EF6-09BDC6A4F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1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</cp:revision>
  <dcterms:created xsi:type="dcterms:W3CDTF">2020-04-29T05:25:37Z</dcterms:created>
  <dcterms:modified xsi:type="dcterms:W3CDTF">2020-04-29T05:37:50Z</dcterms:modified>
</cp:coreProperties>
</file>